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84.png"/><Relationship Id="rId19" Type="http://schemas.openxmlformats.org/officeDocument/2006/relationships/image" Target="../media/image185.png"/><Relationship Id="rId20" Type="http://schemas.openxmlformats.org/officeDocument/2006/relationships/image" Target="../media/image186.png"/><Relationship Id="rId21" Type="http://schemas.openxmlformats.org/officeDocument/2006/relationships/image" Target="../media/image187.png"/><Relationship Id="rId22" Type="http://schemas.openxmlformats.org/officeDocument/2006/relationships/image" Target="../media/image188.png"/><Relationship Id="rId23" Type="http://schemas.openxmlformats.org/officeDocument/2006/relationships/image" Target="../media/image18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2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84372" y="189277"/>
            <a:ext cx="4560333" cy="750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56197" y="1969536"/>
            <a:ext cx="3173321" cy="3173321"/>
            <a:chOff x="7556197" y="1969536"/>
            <a:chExt cx="3173321" cy="31733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6197" y="1969536"/>
              <a:ext cx="3173321" cy="3173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05134" y="5142857"/>
            <a:ext cx="27600744" cy="6247619"/>
            <a:chOff x="-4505134" y="5142857"/>
            <a:chExt cx="27600744" cy="6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05134" y="5142857"/>
              <a:ext cx="27600744" cy="6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80244" y="2887829"/>
            <a:ext cx="25126762" cy="165714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2190" y="6132311"/>
            <a:ext cx="3698086" cy="16573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3684" y="5267640"/>
            <a:ext cx="6189438" cy="1351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889" y="6007845"/>
            <a:ext cx="1317822" cy="1317822"/>
            <a:chOff x="1088889" y="6007845"/>
            <a:chExt cx="1317822" cy="13178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889" y="6007845"/>
              <a:ext cx="1317822" cy="13178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32398" y="2031028"/>
            <a:ext cx="1047520" cy="1047520"/>
            <a:chOff x="8132398" y="2031028"/>
            <a:chExt cx="1047520" cy="10475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40000">
              <a:off x="8132398" y="2031028"/>
              <a:ext cx="1047520" cy="10475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79092" y="1996425"/>
            <a:ext cx="3153924" cy="3146433"/>
            <a:chOff x="4379092" y="1996425"/>
            <a:chExt cx="3153924" cy="31464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9092" y="1996425"/>
              <a:ext cx="3153924" cy="3146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27930" y="1996425"/>
            <a:ext cx="3153924" cy="3146433"/>
            <a:chOff x="10627930" y="1996425"/>
            <a:chExt cx="3153924" cy="31464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7930" y="1996425"/>
              <a:ext cx="3153924" cy="31464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5168" y="1996425"/>
            <a:ext cx="3153924" cy="3146433"/>
            <a:chOff x="1225168" y="1996425"/>
            <a:chExt cx="3153924" cy="31464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168" y="1996425"/>
              <a:ext cx="3153924" cy="31464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81854" y="1996425"/>
            <a:ext cx="3153924" cy="3146433"/>
            <a:chOff x="13781854" y="1996425"/>
            <a:chExt cx="3153924" cy="31464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1854" y="1996425"/>
              <a:ext cx="3153924" cy="3146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9288" y="1213089"/>
            <a:ext cx="13717206" cy="85839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853" y="513644"/>
            <a:ext cx="3530009" cy="3521624"/>
            <a:chOff x="7377853" y="513644"/>
            <a:chExt cx="3530009" cy="3521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853" y="513644"/>
              <a:ext cx="3530009" cy="3521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533705" y="4025744"/>
            <a:ext cx="29353125" cy="7033333"/>
            <a:chOff x="-5533705" y="4025744"/>
            <a:chExt cx="29353125" cy="70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33705" y="4025744"/>
              <a:ext cx="29353125" cy="7033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0515" y="9436053"/>
            <a:ext cx="3223638" cy="6762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2552" y="4636012"/>
            <a:ext cx="7596810" cy="6385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06052" y="7498105"/>
            <a:ext cx="665916" cy="665916"/>
            <a:chOff x="7706052" y="7498105"/>
            <a:chExt cx="665916" cy="6659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6052" y="7498105"/>
              <a:ext cx="665916" cy="6659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0086" y="5918612"/>
            <a:ext cx="9569390" cy="33077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984" y="694670"/>
            <a:ext cx="7690076" cy="28888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317" y="2630315"/>
            <a:ext cx="8375693" cy="4863137"/>
            <a:chOff x="804317" y="2630315"/>
            <a:chExt cx="8375693" cy="4863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317" y="2630315"/>
              <a:ext cx="8375693" cy="4863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5003" y="5142857"/>
            <a:ext cx="8956583" cy="4696608"/>
            <a:chOff x="8515003" y="5142857"/>
            <a:chExt cx="8956583" cy="4696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5003" y="5142857"/>
              <a:ext cx="8956583" cy="4696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6629" y="4860628"/>
            <a:ext cx="8584482" cy="4989730"/>
            <a:chOff x="8896629" y="4860628"/>
            <a:chExt cx="8584482" cy="4989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6629" y="4860628"/>
              <a:ext cx="8584482" cy="4989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317" y="2630315"/>
            <a:ext cx="8744710" cy="5088328"/>
            <a:chOff x="804317" y="2630315"/>
            <a:chExt cx="8744710" cy="50883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317" y="2630315"/>
              <a:ext cx="8744710" cy="50883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984" y="694670"/>
            <a:ext cx="7690076" cy="28888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7069" y="4227578"/>
            <a:ext cx="11549806" cy="5413971"/>
            <a:chOff x="1197069" y="4227578"/>
            <a:chExt cx="11549806" cy="5413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069" y="4227578"/>
              <a:ext cx="11549806" cy="5413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55312" y="3197556"/>
            <a:ext cx="12529910" cy="2302371"/>
            <a:chOff x="4555312" y="3197556"/>
            <a:chExt cx="12529910" cy="23023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5312" y="3197556"/>
              <a:ext cx="12529910" cy="23023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984" y="694670"/>
            <a:ext cx="7690076" cy="28888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317" y="2630315"/>
            <a:ext cx="8832775" cy="5117369"/>
            <a:chOff x="804317" y="2630315"/>
            <a:chExt cx="8832775" cy="51173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317" y="2630315"/>
              <a:ext cx="8832775" cy="51173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84" y="694670"/>
            <a:ext cx="7690076" cy="2888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4213" y="5543169"/>
            <a:ext cx="8497268" cy="4311992"/>
            <a:chOff x="8954213" y="5543169"/>
            <a:chExt cx="8497268" cy="4311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4213" y="5543169"/>
              <a:ext cx="8497268" cy="4311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630" y="2593792"/>
            <a:ext cx="10174558" cy="6238276"/>
            <a:chOff x="459630" y="2593792"/>
            <a:chExt cx="10174558" cy="62382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630" y="2593792"/>
              <a:ext cx="10174558" cy="62382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36508" y="4286473"/>
            <a:ext cx="8667354" cy="5417096"/>
            <a:chOff x="8736508" y="4286473"/>
            <a:chExt cx="8667354" cy="54170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6508" y="4286473"/>
              <a:ext cx="8667354" cy="54170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555" y="709531"/>
            <a:ext cx="6925152" cy="28522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555" y="709531"/>
            <a:ext cx="6925152" cy="28522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49306" y="3155127"/>
            <a:ext cx="11187102" cy="19800181"/>
            <a:chOff x="3549306" y="3155127"/>
            <a:chExt cx="11187102" cy="198001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9306" y="3155127"/>
              <a:ext cx="11187102" cy="19800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39793" y="2902837"/>
            <a:ext cx="11006128" cy="6635628"/>
            <a:chOff x="3639793" y="2902837"/>
            <a:chExt cx="11006128" cy="6635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9793" y="2902837"/>
              <a:ext cx="11006128" cy="66356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555" y="709531"/>
            <a:ext cx="6925152" cy="28522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1290" y="3100172"/>
            <a:ext cx="6171429" cy="4872180"/>
            <a:chOff x="2341290" y="3100172"/>
            <a:chExt cx="6171429" cy="48721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1290" y="3100172"/>
              <a:ext cx="6171429" cy="4872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1568" y="3100172"/>
            <a:ext cx="6138906" cy="4904329"/>
            <a:chOff x="9801568" y="3100172"/>
            <a:chExt cx="6138906" cy="49043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1568" y="3100172"/>
              <a:ext cx="6138906" cy="49043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555" y="709531"/>
            <a:ext cx="2452124" cy="28522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8606" y="8149801"/>
            <a:ext cx="3768857" cy="13905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6432" y="8127764"/>
            <a:ext cx="3768857" cy="13905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25296" y="5253274"/>
            <a:ext cx="496131" cy="28571"/>
            <a:chOff x="13125296" y="5253274"/>
            <a:chExt cx="49613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125296" y="5253274"/>
              <a:ext cx="49613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27676" y="3934673"/>
            <a:ext cx="6891372" cy="1084821"/>
            <a:chOff x="9927676" y="3934673"/>
            <a:chExt cx="6891372" cy="1084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7676" y="3934673"/>
              <a:ext cx="6891372" cy="10848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3767" y="4112017"/>
            <a:ext cx="8842190" cy="868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7676" y="5515625"/>
            <a:ext cx="6891372" cy="1084821"/>
            <a:chOff x="9927676" y="5515625"/>
            <a:chExt cx="6891372" cy="10848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7676" y="5515625"/>
              <a:ext cx="6891372" cy="10848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7000" y="5677830"/>
            <a:ext cx="8823143" cy="8682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27676" y="7096577"/>
            <a:ext cx="6891372" cy="1084821"/>
            <a:chOff x="9927676" y="7096577"/>
            <a:chExt cx="6891372" cy="10848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7676" y="7096577"/>
              <a:ext cx="6891372" cy="10848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96048" y="7242752"/>
            <a:ext cx="8823143" cy="8682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27676" y="8677530"/>
            <a:ext cx="6891372" cy="1084821"/>
            <a:chOff x="9927676" y="8677530"/>
            <a:chExt cx="6891372" cy="10848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7676" y="8677530"/>
              <a:ext cx="6891372" cy="10848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16843" y="8839141"/>
            <a:ext cx="8680010" cy="8682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72157" y="4238653"/>
            <a:ext cx="561363" cy="476860"/>
            <a:chOff x="9672157" y="4238653"/>
            <a:chExt cx="561363" cy="4768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714408" y="4238653"/>
              <a:ext cx="476860" cy="476860"/>
              <a:chOff x="9714408" y="4238653"/>
              <a:chExt cx="476860" cy="47686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14408" y="4238653"/>
                <a:ext cx="476860" cy="47686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7328" y="4138036"/>
              <a:ext cx="1103048" cy="734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72190" y="5819606"/>
            <a:ext cx="561363" cy="476860"/>
            <a:chOff x="9672190" y="5819606"/>
            <a:chExt cx="561363" cy="47686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14408" y="5819606"/>
              <a:ext cx="476860" cy="476860"/>
              <a:chOff x="9714408" y="5819606"/>
              <a:chExt cx="476860" cy="47686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14408" y="5819606"/>
                <a:ext cx="476860" cy="47686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77276" y="5718991"/>
              <a:ext cx="1130448" cy="7342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72190" y="7400558"/>
            <a:ext cx="561363" cy="476860"/>
            <a:chOff x="9672190" y="7400558"/>
            <a:chExt cx="561363" cy="47686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714408" y="7400558"/>
              <a:ext cx="476860" cy="476860"/>
              <a:chOff x="9714408" y="7400558"/>
              <a:chExt cx="476860" cy="47686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14408" y="7400558"/>
                <a:ext cx="476860" cy="47686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7276" y="7299937"/>
              <a:ext cx="1130448" cy="7342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72190" y="8981510"/>
            <a:ext cx="561363" cy="476860"/>
            <a:chOff x="9672190" y="8981510"/>
            <a:chExt cx="561363" cy="47686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14408" y="8981510"/>
              <a:ext cx="476860" cy="476860"/>
              <a:chOff x="9714408" y="8981510"/>
              <a:chExt cx="476860" cy="47686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14408" y="8981510"/>
                <a:ext cx="476860" cy="47686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86800" y="8880893"/>
              <a:ext cx="1101876" cy="73429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9476" y="732543"/>
            <a:ext cx="5778190" cy="2955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125296" y="6834226"/>
            <a:ext cx="496131" cy="28571"/>
            <a:chOff x="13125296" y="6834226"/>
            <a:chExt cx="496131" cy="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3125296" y="6834226"/>
              <a:ext cx="496131" cy="2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25296" y="8415179"/>
            <a:ext cx="496131" cy="28571"/>
            <a:chOff x="13125296" y="8415179"/>
            <a:chExt cx="496131" cy="2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3125296" y="8415179"/>
              <a:ext cx="496131" cy="2857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7562" y="4977309"/>
            <a:ext cx="5096898" cy="474521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97382" y="932270"/>
            <a:ext cx="6804819" cy="51429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7467" y="753421"/>
            <a:ext cx="1368057" cy="9668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555" y="708236"/>
            <a:ext cx="2452124" cy="2856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65243" y="3219293"/>
            <a:ext cx="12304762" cy="5310792"/>
            <a:chOff x="4965243" y="3219293"/>
            <a:chExt cx="12304762" cy="53107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65243" y="3596752"/>
              <a:ext cx="12303456" cy="4929671"/>
              <a:chOff x="4965243" y="3596752"/>
              <a:chExt cx="12303456" cy="492967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65243" y="3596752"/>
                <a:ext cx="12303456" cy="492967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887" y="3929036"/>
              <a:ext cx="1292029" cy="72686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8076" y="3929036"/>
              <a:ext cx="1292029" cy="7268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7661" y="3929036"/>
              <a:ext cx="1292029" cy="72686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0771" y="3929036"/>
              <a:ext cx="1292029" cy="72686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22823" y="3929036"/>
              <a:ext cx="1292029" cy="72686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47609" y="3929036"/>
              <a:ext cx="1292029" cy="72686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2502" y="3129217"/>
              <a:ext cx="1183086" cy="72686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8552" y="3129217"/>
              <a:ext cx="1311076" cy="72686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78137" y="3129217"/>
              <a:ext cx="1311076" cy="72686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91247" y="3129217"/>
              <a:ext cx="1311076" cy="7268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13299" y="3129217"/>
              <a:ext cx="1311076" cy="72686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38085" y="3129217"/>
              <a:ext cx="1311076" cy="72686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82240" y="3918091"/>
              <a:ext cx="1292029" cy="72686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61770" y="3129217"/>
              <a:ext cx="1311076" cy="7268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8081" y="3105033"/>
            <a:ext cx="5329276" cy="7875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8557" y="3834699"/>
            <a:ext cx="2758524" cy="7924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11091" y="8687404"/>
            <a:ext cx="8786562" cy="8565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3810" y="4735203"/>
            <a:ext cx="14037773" cy="3969164"/>
            <a:chOff x="2123810" y="4735203"/>
            <a:chExt cx="14037773" cy="3969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810" y="4735203"/>
              <a:ext cx="14037773" cy="3969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555" y="709531"/>
            <a:ext cx="2452124" cy="28522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4413" y="3146382"/>
            <a:ext cx="2606381" cy="14342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81380" y="4452702"/>
            <a:ext cx="1309076" cy="8849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93463" y="4457319"/>
            <a:ext cx="1309076" cy="87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79956" y="4457319"/>
            <a:ext cx="1309076" cy="87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26316" y="4457319"/>
            <a:ext cx="1309076" cy="87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1091" y="8687404"/>
            <a:ext cx="8786562" cy="8565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69145" y="3116496"/>
            <a:ext cx="1906962" cy="1434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82988" y="3146382"/>
            <a:ext cx="2615905" cy="14342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29349" y="3121264"/>
            <a:ext cx="2625429" cy="14342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4317" y="2627655"/>
            <a:ext cx="9309163" cy="4881492"/>
            <a:chOff x="804317" y="2627655"/>
            <a:chExt cx="9309163" cy="48814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317" y="2627655"/>
              <a:ext cx="9309163" cy="48814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32032" y="5142857"/>
            <a:ext cx="8639554" cy="4530366"/>
            <a:chOff x="8832032" y="5142857"/>
            <a:chExt cx="8639554" cy="45303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2032" y="5142857"/>
              <a:ext cx="8639554" cy="45303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555" y="708236"/>
            <a:ext cx="2452124" cy="28561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6039" y="4010195"/>
            <a:ext cx="7128251" cy="3644519"/>
            <a:chOff x="1916039" y="4010195"/>
            <a:chExt cx="7128251" cy="36445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6039" y="4010195"/>
              <a:ext cx="7128251" cy="36445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12532" y="4010195"/>
            <a:ext cx="7054103" cy="3644519"/>
            <a:chOff x="9312532" y="4010195"/>
            <a:chExt cx="7054103" cy="36445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2532" y="4010195"/>
              <a:ext cx="7054103" cy="36445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555" y="709531"/>
            <a:ext cx="2452124" cy="28522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38196" y="2770620"/>
            <a:ext cx="3293914" cy="1561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8047" y="2770620"/>
            <a:ext cx="2700495" cy="1561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89265" y="7907053"/>
            <a:ext cx="4530076" cy="13905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79447" y="7907053"/>
            <a:ext cx="4972029" cy="13905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853" y="964536"/>
            <a:ext cx="3530009" cy="3521624"/>
            <a:chOff x="7377853" y="964536"/>
            <a:chExt cx="3530009" cy="3521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853" y="964536"/>
              <a:ext cx="3530009" cy="3521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5134" y="4448065"/>
            <a:ext cx="24095982" cy="6373512"/>
            <a:chOff x="-2905134" y="4448065"/>
            <a:chExt cx="24095982" cy="6373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05134" y="4448065"/>
              <a:ext cx="24095982" cy="63735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0515" y="9436053"/>
            <a:ext cx="3223638" cy="6762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2552" y="4636021"/>
            <a:ext cx="7731362" cy="6385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06052" y="7498105"/>
            <a:ext cx="665916" cy="665916"/>
            <a:chOff x="7706052" y="7498105"/>
            <a:chExt cx="665916" cy="6659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6052" y="7498105"/>
              <a:ext cx="665916" cy="6659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24905" y="5918612"/>
            <a:ext cx="9631819" cy="33077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033" y="1142857"/>
            <a:ext cx="17095554" cy="9142857"/>
            <a:chOff x="376033" y="1142857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033" y="1142857"/>
              <a:ext cx="17095554" cy="9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7555" y="3325038"/>
            <a:ext cx="12093448" cy="46736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555" y="719055"/>
            <a:ext cx="3033952" cy="2804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99397" y="3544273"/>
            <a:ext cx="699298" cy="541790"/>
            <a:chOff x="10499397" y="3544273"/>
            <a:chExt cx="699298" cy="541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9397" y="3544273"/>
              <a:ext cx="699298" cy="541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46315" y="4814819"/>
            <a:ext cx="699298" cy="541790"/>
            <a:chOff x="11446315" y="4814819"/>
            <a:chExt cx="699298" cy="5417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6315" y="4814819"/>
              <a:ext cx="699298" cy="5417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7434" y="6127296"/>
            <a:ext cx="699298" cy="541790"/>
            <a:chOff x="12967434" y="6127296"/>
            <a:chExt cx="699298" cy="5417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67434" y="6127296"/>
              <a:ext cx="699298" cy="541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555" y="765379"/>
            <a:ext cx="4932619" cy="2722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8527" y="3232414"/>
            <a:ext cx="15508133" cy="67498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0998" y="3451260"/>
            <a:ext cx="564023" cy="5640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63615" y="4665919"/>
            <a:ext cx="564023" cy="56402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853" y="926441"/>
            <a:ext cx="3530009" cy="3521624"/>
            <a:chOff x="7377853" y="926441"/>
            <a:chExt cx="3530009" cy="3521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853" y="926441"/>
              <a:ext cx="3530009" cy="3521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05134" y="4448065"/>
            <a:ext cx="24095982" cy="6373512"/>
            <a:chOff x="-2905134" y="4448065"/>
            <a:chExt cx="24095982" cy="6373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05134" y="4448065"/>
              <a:ext cx="24095982" cy="63735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33550" y="3015505"/>
            <a:ext cx="18543000" cy="7017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6190" y="567693"/>
            <a:ext cx="3530009" cy="3530009"/>
            <a:chOff x="7376190" y="567693"/>
            <a:chExt cx="3530009" cy="353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6190" y="567693"/>
              <a:ext cx="3530009" cy="35300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51826" y="681529"/>
            <a:ext cx="1047520" cy="1047520"/>
            <a:chOff x="8151826" y="681529"/>
            <a:chExt cx="1047520" cy="1047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8151826" y="681529"/>
              <a:ext cx="1047520" cy="10475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99843" y="4059606"/>
            <a:ext cx="29353125" cy="7033333"/>
            <a:chOff x="-5499843" y="4059606"/>
            <a:chExt cx="29353125" cy="70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499843" y="4059606"/>
              <a:ext cx="29353125" cy="70333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515" y="9436053"/>
            <a:ext cx="3223638" cy="6762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6371" y="5918612"/>
            <a:ext cx="9590371" cy="33077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2552" y="4636012"/>
            <a:ext cx="6879219" cy="6385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63195" y="7498105"/>
            <a:ext cx="665916" cy="665916"/>
            <a:chOff x="7363195" y="7498105"/>
            <a:chExt cx="665916" cy="6659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3195" y="7498105"/>
              <a:ext cx="665916" cy="6659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1924" y="3210410"/>
            <a:ext cx="3173321" cy="3173321"/>
            <a:chOff x="7491924" y="3210410"/>
            <a:chExt cx="3173321" cy="3173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1924" y="3210410"/>
              <a:ext cx="3173321" cy="3173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0509" y="3271901"/>
            <a:ext cx="1047520" cy="1047520"/>
            <a:chOff x="8130509" y="3271901"/>
            <a:chExt cx="1047520" cy="1047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40000">
              <a:off x="8130509" y="3271901"/>
              <a:ext cx="1047520" cy="1047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7125" y="3237298"/>
            <a:ext cx="3153924" cy="3146433"/>
            <a:chOff x="4167125" y="3237298"/>
            <a:chExt cx="3153924" cy="31464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7125" y="3237298"/>
              <a:ext cx="3153924" cy="3146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0405" y="3237298"/>
            <a:ext cx="3153924" cy="3146433"/>
            <a:chOff x="10950405" y="3237298"/>
            <a:chExt cx="3153924" cy="31464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0405" y="3237298"/>
              <a:ext cx="3153924" cy="3146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2803" y="3237298"/>
            <a:ext cx="3153924" cy="3146433"/>
            <a:chOff x="1032803" y="3237298"/>
            <a:chExt cx="3153924" cy="3146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803" y="3237298"/>
              <a:ext cx="3153924" cy="31464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84728" y="3237298"/>
            <a:ext cx="3153924" cy="3146433"/>
            <a:chOff x="14084728" y="3237298"/>
            <a:chExt cx="3153924" cy="31464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4728" y="3237298"/>
              <a:ext cx="3153924" cy="31464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793" y="381371"/>
            <a:ext cx="1828038" cy="6602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1240" y="7870094"/>
            <a:ext cx="1778048" cy="19526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1257" y="1645968"/>
            <a:ext cx="4328667" cy="21276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68601" y="7676284"/>
            <a:ext cx="4515838" cy="21275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6574" y="6537714"/>
            <a:ext cx="4149486" cy="17397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16143" y="6401516"/>
            <a:ext cx="4208533" cy="18971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64044" y="6407590"/>
            <a:ext cx="4208533" cy="19999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59847" y="6401516"/>
            <a:ext cx="4218057" cy="19066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02422" y="6408424"/>
            <a:ext cx="4208533" cy="19999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317" y="418676"/>
            <a:ext cx="2404867" cy="966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9464" y="5657024"/>
            <a:ext cx="4615406" cy="2029086"/>
            <a:chOff x="1319464" y="5657024"/>
            <a:chExt cx="4615406" cy="20290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464" y="5657024"/>
              <a:ext cx="4615406" cy="2029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1415" y="3324038"/>
            <a:ext cx="4611505" cy="2700635"/>
            <a:chOff x="1321415" y="3324038"/>
            <a:chExt cx="4611505" cy="27006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415" y="3324038"/>
              <a:ext cx="4611505" cy="27006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632" y="5751939"/>
            <a:ext cx="535071" cy="454527"/>
            <a:chOff x="3359632" y="5751939"/>
            <a:chExt cx="535071" cy="45452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99904" y="5751939"/>
              <a:ext cx="454527" cy="454527"/>
              <a:chOff x="3399904" y="5751939"/>
              <a:chExt cx="454527" cy="45452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99904" y="5751939"/>
                <a:ext cx="454527" cy="45452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8632" y="5673298"/>
              <a:ext cx="1057648" cy="7028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4714" y="6542596"/>
            <a:ext cx="5157771" cy="7761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36288" y="5657024"/>
            <a:ext cx="4615406" cy="2029086"/>
            <a:chOff x="6836288" y="5657024"/>
            <a:chExt cx="4615406" cy="20290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6288" y="5657024"/>
              <a:ext cx="4615406" cy="20290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38238" y="3324038"/>
            <a:ext cx="4611505" cy="2700635"/>
            <a:chOff x="6838238" y="3324038"/>
            <a:chExt cx="4611505" cy="27006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8238" y="3324038"/>
              <a:ext cx="4611505" cy="27006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76451" y="5751939"/>
            <a:ext cx="535071" cy="454527"/>
            <a:chOff x="8876451" y="5751939"/>
            <a:chExt cx="535071" cy="4545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16728" y="5751939"/>
              <a:ext cx="454527" cy="454527"/>
              <a:chOff x="8916728" y="5751939"/>
              <a:chExt cx="454527" cy="45452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16728" y="5751939"/>
                <a:ext cx="454527" cy="45452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94975" y="5686888"/>
              <a:ext cx="1076695" cy="6716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52964" y="6542596"/>
            <a:ext cx="4834200" cy="7761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350844" y="5657024"/>
            <a:ext cx="4615406" cy="2029086"/>
            <a:chOff x="12350844" y="5657024"/>
            <a:chExt cx="4615406" cy="20290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50844" y="5657024"/>
              <a:ext cx="4615406" cy="20290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52795" y="3324038"/>
            <a:ext cx="4611505" cy="2700635"/>
            <a:chOff x="12352795" y="3324038"/>
            <a:chExt cx="4611505" cy="27006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52795" y="3324038"/>
              <a:ext cx="4611505" cy="27006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91030" y="5751939"/>
            <a:ext cx="535071" cy="454527"/>
            <a:chOff x="14391030" y="5751939"/>
            <a:chExt cx="535071" cy="45452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431284" y="5751939"/>
              <a:ext cx="454527" cy="454527"/>
              <a:chOff x="14431284" y="5751939"/>
              <a:chExt cx="454527" cy="45452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431284" y="5751939"/>
                <a:ext cx="454527" cy="454527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09554" y="5686888"/>
              <a:ext cx="1076695" cy="67163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35618" y="6542596"/>
            <a:ext cx="5167295" cy="776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1919" y="1134965"/>
            <a:ext cx="15347155" cy="8680735"/>
            <a:chOff x="1781919" y="1134965"/>
            <a:chExt cx="15347155" cy="86807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1919" y="1134965"/>
              <a:ext cx="15347155" cy="86807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7937" y="933645"/>
            <a:ext cx="8547777" cy="2849259"/>
            <a:chOff x="9737937" y="933645"/>
            <a:chExt cx="8547777" cy="28492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7937" y="933645"/>
              <a:ext cx="8547777" cy="2849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114" y="4531261"/>
            <a:ext cx="4429865" cy="2536503"/>
            <a:chOff x="993114" y="4531261"/>
            <a:chExt cx="4429865" cy="2536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114" y="4531261"/>
              <a:ext cx="4429865" cy="25365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114" y="2902016"/>
            <a:ext cx="5783310" cy="1655803"/>
            <a:chOff x="993114" y="2902016"/>
            <a:chExt cx="5783310" cy="1655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114" y="2902016"/>
              <a:ext cx="5783310" cy="16558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256" y="7281181"/>
            <a:ext cx="6164122" cy="2258711"/>
            <a:chOff x="970256" y="7281181"/>
            <a:chExt cx="6164122" cy="22587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256" y="7281181"/>
              <a:ext cx="6164122" cy="22587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4379" y="3133042"/>
            <a:ext cx="5134715" cy="1299725"/>
            <a:chOff x="7134379" y="3133042"/>
            <a:chExt cx="5134715" cy="12997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4379" y="3133042"/>
              <a:ext cx="5134715" cy="12997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984" y="709531"/>
            <a:ext cx="6164333" cy="28522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09528" y="4664700"/>
            <a:ext cx="4602298" cy="2269626"/>
            <a:chOff x="9409528" y="4664700"/>
            <a:chExt cx="4602298" cy="22696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9528" y="4664700"/>
              <a:ext cx="4602298" cy="2269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59997" y="6812273"/>
            <a:ext cx="4045563" cy="2123920"/>
            <a:chOff x="10659997" y="6812273"/>
            <a:chExt cx="4045563" cy="21239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59997" y="6812273"/>
              <a:ext cx="4045563" cy="21239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91740" y="6199365"/>
            <a:ext cx="2736828" cy="2736828"/>
            <a:chOff x="7991740" y="6199365"/>
            <a:chExt cx="2736828" cy="27368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91740" y="6199365"/>
              <a:ext cx="2736828" cy="27368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30226" y="5505074"/>
            <a:ext cx="2649321" cy="2649321"/>
            <a:chOff x="14430226" y="5505074"/>
            <a:chExt cx="2649321" cy="26493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30226" y="5505074"/>
              <a:ext cx="2649321" cy="26493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22978" y="4531261"/>
            <a:ext cx="3425094" cy="2568821"/>
            <a:chOff x="5422978" y="4531261"/>
            <a:chExt cx="3425094" cy="25688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2978" y="4531261"/>
              <a:ext cx="3425094" cy="25688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96375" y="1142615"/>
            <a:ext cx="2275567" cy="1422229"/>
            <a:chOff x="6096375" y="1142615"/>
            <a:chExt cx="2275567" cy="14222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6375" y="1142615"/>
              <a:ext cx="2275567" cy="14222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80397" y="2947730"/>
            <a:ext cx="3417419" cy="3417419"/>
            <a:chOff x="14080397" y="2947730"/>
            <a:chExt cx="3417419" cy="34174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80397" y="2947730"/>
              <a:ext cx="3417419" cy="34174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82778" y="8372166"/>
            <a:ext cx="5310227" cy="1913549"/>
            <a:chOff x="12682778" y="8372166"/>
            <a:chExt cx="5310227" cy="19135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82778" y="8372166"/>
              <a:ext cx="5310227" cy="191354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2793" y="381371"/>
            <a:ext cx="1399619" cy="6284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070262" y="8327514"/>
            <a:ext cx="5555622" cy="1631964"/>
            <a:chOff x="6070262" y="8327514"/>
            <a:chExt cx="5555622" cy="16319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70262" y="8327514"/>
              <a:ext cx="5555622" cy="1631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080" y="933645"/>
            <a:ext cx="17095554" cy="9142857"/>
            <a:chOff x="595080" y="933645"/>
            <a:chExt cx="17095554" cy="9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080" y="933645"/>
              <a:ext cx="17095554" cy="9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263" y="1143169"/>
            <a:ext cx="13748917" cy="8593073"/>
            <a:chOff x="2121263" y="1143169"/>
            <a:chExt cx="13748917" cy="85930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263" y="1143169"/>
              <a:ext cx="13748917" cy="85930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317" y="418677"/>
            <a:ext cx="1368057" cy="966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9921" y="427182"/>
            <a:ext cx="6804819" cy="514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853" y="523167"/>
            <a:ext cx="3530009" cy="3521624"/>
            <a:chOff x="7377853" y="523167"/>
            <a:chExt cx="3530009" cy="3521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853" y="523167"/>
              <a:ext cx="3530009" cy="3521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533705" y="4025744"/>
            <a:ext cx="29353125" cy="7033333"/>
            <a:chOff x="-5533705" y="4025744"/>
            <a:chExt cx="29353125" cy="70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33705" y="4025744"/>
              <a:ext cx="29353125" cy="7033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0515" y="9436053"/>
            <a:ext cx="3223638" cy="6762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2552" y="4636012"/>
            <a:ext cx="7551962" cy="6385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06052" y="7498105"/>
            <a:ext cx="665916" cy="665916"/>
            <a:chOff x="7706052" y="7498105"/>
            <a:chExt cx="665916" cy="6659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6052" y="7498105"/>
              <a:ext cx="665916" cy="6659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18952" y="5918612"/>
            <a:ext cx="9618771" cy="33077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2024-05-21T17:50:55Z</dcterms:created>
  <dcterms:modified xsi:type="dcterms:W3CDTF">2024-05-21T17:50:55Z</dcterms:modified>
</cp:coreProperties>
</file>